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5150" r:id="rId1"/>
  </p:sldMasterIdLst>
  <p:notesMasterIdLst>
    <p:notesMasterId r:id="rId8"/>
  </p:notesMasterIdLst>
  <p:handoutMasterIdLst>
    <p:handoutMasterId r:id="rId9"/>
  </p:handoutMasterIdLst>
  <p:sldIdLst>
    <p:sldId id="265" r:id="rId2"/>
    <p:sldId id="266" r:id="rId3"/>
    <p:sldId id="268" r:id="rId4"/>
    <p:sldId id="271" r:id="rId5"/>
    <p:sldId id="272" r:id="rId6"/>
    <p:sldId id="270" r:id="rId7"/>
  </p:sldIdLst>
  <p:sldSz cx="9144000" cy="6858000" type="screen4x3"/>
  <p:notesSz cx="68119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FF"/>
    <a:srgbClr val="003667"/>
    <a:srgbClr val="D0D700"/>
    <a:srgbClr val="003366"/>
    <a:srgbClr val="CAD000"/>
    <a:srgbClr val="004080"/>
    <a:srgbClr val="D0D500"/>
    <a:srgbClr val="BBD128"/>
    <a:srgbClr val="D0D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205"/>
        <p:guide pos="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-5200" y="-120"/>
      </p:cViewPr>
      <p:guideLst>
        <p:guide orient="horz" pos="3132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8BE7478-6EA0-4E9E-835E-2F448C526612}" type="datetime1">
              <a:rPr lang="fr-FR" altLang="fr-FR"/>
              <a:pPr/>
              <a:t>07/10/2019</a:t>
            </a:fld>
            <a:endParaRPr lang="fr-FR" alt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8465A09C-2B02-4BB9-9085-9B9482D4D8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1075795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DF8ED77-389D-4161-A5CE-3305830372A8}" type="datetime1">
              <a:rPr lang="fr-FR" altLang="fr-FR"/>
              <a:pPr/>
              <a:t>07/10/2019</a:t>
            </a:fld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70" y="4721662"/>
            <a:ext cx="4995227" cy="44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92A12DD1-003E-4F9F-ADAA-2F0B77905C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581022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 descr="patern 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00366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 userDrawn="1"/>
        </p:nvSpPr>
        <p:spPr bwMode="auto">
          <a:xfrm>
            <a:off x="2555875" y="4941888"/>
            <a:ext cx="3598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0" rIns="9000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sz="1700" b="1" dirty="0" err="1" smtClean="0">
                <a:solidFill>
                  <a:srgbClr val="17375E"/>
                </a:solidFill>
                <a:latin typeface="Trebuchet MS" charset="0"/>
              </a:rPr>
              <a:t>www.univ-nantes.fr</a:t>
            </a:r>
            <a:endParaRPr lang="fr-FR" sz="1700" b="1" dirty="0" smtClean="0">
              <a:solidFill>
                <a:srgbClr val="17375E"/>
              </a:solidFill>
              <a:latin typeface="Trebuchet MS" charset="0"/>
            </a:endParaRPr>
          </a:p>
          <a:p>
            <a:pPr eaLnBrk="0" hangingPunct="0">
              <a:spcBef>
                <a:spcPts val="1063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 sz="1700" b="1" dirty="0" smtClean="0">
              <a:solidFill>
                <a:srgbClr val="0D2343"/>
              </a:solidFill>
              <a:latin typeface="Trebuchet MS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1933574" y="4938713"/>
            <a:ext cx="7210800" cy="288925"/>
          </a:xfrm>
          <a:prstGeom prst="flowChartProcess">
            <a:avLst/>
          </a:prstGeom>
          <a:solidFill>
            <a:srgbClr val="D0D7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411413" y="4897438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spcBef>
                <a:spcPts val="700"/>
              </a:spcBef>
              <a:defRPr/>
            </a:pPr>
            <a:r>
              <a:rPr lang="fr-FR" sz="1600" b="1" dirty="0" smtClean="0">
                <a:solidFill>
                  <a:srgbClr val="003667"/>
                </a:solidFill>
                <a:latin typeface="Trebuchet MS" panose="020B0603020202020204" pitchFamily="34" charset="0"/>
                <a:cs typeface="Avenir Next Condensed Demi Bold"/>
              </a:rPr>
              <a:t>www.univ-nantes.fr</a:t>
            </a:r>
          </a:p>
        </p:txBody>
      </p:sp>
      <p:pic>
        <p:nvPicPr>
          <p:cNvPr id="7" name="Image 18" descr="logo un2011blanc_larg1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38750"/>
            <a:ext cx="1943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951558" y="1557338"/>
            <a:ext cx="6264275" cy="18732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036862" y="1556792"/>
            <a:ext cx="6178971" cy="1853356"/>
          </a:xfrm>
        </p:spPr>
        <p:txBody>
          <a:bodyPr lIns="450000" rIns="450000" anchor="ctr" anchorCtr="0"/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DU DIAPORAMA CENTRÉ SUR LA HAUTEUR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228184" y="3861048"/>
            <a:ext cx="2448272" cy="432048"/>
          </a:xfrm>
        </p:spPr>
        <p:txBody>
          <a:bodyPr lIns="450000" rIns="450000" anchor="ctr" anchorCtr="0"/>
          <a:lstStyle>
            <a:lvl1pPr marL="0" indent="0" algn="r">
              <a:spcBef>
                <a:spcPts val="0"/>
              </a:spcBef>
              <a:buNone/>
              <a:defRPr sz="1800" b="0" baseline="0">
                <a:solidFill>
                  <a:srgbClr val="003667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smtClean="0"/>
              <a:t>Date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72926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318666" y="2132856"/>
            <a:ext cx="4643264" cy="1944216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36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1921791" y="1291530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179388" y="6345238"/>
            <a:ext cx="8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400" b="1" smtClean="0">
                <a:solidFill>
                  <a:srgbClr val="003667"/>
                </a:solidFill>
                <a:latin typeface="Trebuchet MS" panose="020B0603020202020204" pitchFamily="34" charset="0"/>
              </a:rPr>
              <a:pPr/>
              <a:t>‹N°›</a:t>
            </a:fld>
            <a:endParaRPr lang="fr-FR" sz="14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 rot="10800000">
            <a:off x="6514554" y="1863402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9752" y="2132856"/>
            <a:ext cx="4536504" cy="1944216"/>
          </a:xfrm>
        </p:spPr>
        <p:txBody>
          <a:bodyPr lIns="450000" rIns="450000" anchor="ctr" anchorCtr="0"/>
          <a:lstStyle>
            <a:lvl1pPr marL="0" indent="0" algn="ctr"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CHAPITRE SUR 1, 2 OU 3 LIGNES CENTRÉES SUR LA HAUTEUR</a:t>
            </a:r>
          </a:p>
        </p:txBody>
      </p:sp>
    </p:spTree>
    <p:extLst>
      <p:ext uri="{BB962C8B-B14F-4D97-AF65-F5344CB8AC3E}">
        <p14:creationId xmlns="" xmlns:p14="http://schemas.microsoft.com/office/powerpoint/2010/main" val="415816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75973" y="6400797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pPr/>
              <a:t>‹N°›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8722" y="0"/>
            <a:ext cx="8048712" cy="90872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7632848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</p:txBody>
      </p:sp>
    </p:spTree>
    <p:extLst>
      <p:ext uri="{BB962C8B-B14F-4D97-AF65-F5344CB8AC3E}">
        <p14:creationId xmlns="" xmlns:p14="http://schemas.microsoft.com/office/powerpoint/2010/main" val="33953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ur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83121" y="6401274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pPr/>
              <a:t>‹N°›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5184576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3"/>
          </p:nvPr>
        </p:nvSpPr>
        <p:spPr>
          <a:xfrm>
            <a:off x="5796136" y="0"/>
            <a:ext cx="3347864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79561" y="0"/>
            <a:ext cx="5616575" cy="907654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57889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Premier niveau</a:t>
            </a:r>
          </a:p>
          <a:p>
            <a:pPr lvl="2"/>
            <a:r>
              <a:rPr lang="fr-FR" altLang="fr-FR" dirty="0" smtClean="0"/>
              <a:t>Deuxième niveau</a:t>
            </a:r>
          </a:p>
          <a:p>
            <a:pPr lvl="3"/>
            <a:r>
              <a:rPr lang="fr-FR" altLang="fr-FR" dirty="0" smtClean="0"/>
              <a:t>Troisième niveau</a:t>
            </a:r>
          </a:p>
          <a:p>
            <a:pPr lvl="4"/>
            <a:r>
              <a:rPr lang="fr-FR" alt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AF637E-D29C-4260-9207-EAA4818370B7}" type="datetime1">
              <a:rPr lang="fr-FR" altLang="fr-FR" smtClean="0"/>
              <a:pPr/>
              <a:t>07/10/2019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901926-00B1-4F46-9D9B-EEAE1D40674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5" r:id="rId2"/>
    <p:sldLayoutId id="2147485227" r:id="rId3"/>
    <p:sldLayoutId id="214748522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Clr>
          <a:srgbClr val="D0D700"/>
        </a:buClr>
        <a:buFont typeface="Arial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Trebuchet MS" panose="020B0603020202020204" pitchFamily="34" charset="0"/>
        </a:defRPr>
      </a:lvl1pPr>
      <a:lvl2pPr marL="742950" indent="-285750" algn="l" defTabSz="457200" rtl="0" eaLnBrk="0" fontAlgn="base" hangingPunct="0">
        <a:spcBef>
          <a:spcPts val="1800"/>
        </a:spcBef>
        <a:spcAft>
          <a:spcPct val="0"/>
        </a:spcAft>
        <a:buClr>
          <a:srgbClr val="D0D700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-"/>
        <a:defRPr lang="fr-FR" altLang="fr-FR" sz="1800" kern="1200" dirty="0" smtClean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Courier New"/>
        <a:buChar char="o"/>
        <a:defRPr sz="1600" kern="1200" baseline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-"/>
        <a:defRPr sz="1400" kern="1200" baseline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e.univ-nantes.fr/medias/fichier/s1bis-etranger-lea-v20sept18_1537455100646-pdf?ID_FICHE=1137667&amp;INLINE=FALSE" TargetMode="External"/><Relationship Id="rId2" Type="http://schemas.openxmlformats.org/officeDocument/2006/relationships/hyperlink" Target="http://www.flce.univ-nantes.fr/medias/fichier/s1-france-lea-v-20sept18_1537455141819-pdf?ID_FICHE=1137667&amp;INLINE=FAL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lce.univ-nantes.fr/medias/fichier/declaration-anti-plagiat-lea-v-avril2018_1524569856702-pdf?ID_FICHE=1119752&amp;INLINE=FALSE" TargetMode="External"/><Relationship Id="rId5" Type="http://schemas.openxmlformats.org/officeDocument/2006/relationships/hyperlink" Target="http://www.flce.univ-nantes.fr/medias/fichier/m1lea-methodologie-memoire-rapports-de-stage-soutenances-janvier-2018-_1518532124077-pdf?ID_FICHE=1119752&amp;INLINE=FALSE" TargetMode="External"/><Relationship Id="rId4" Type="http://schemas.openxmlformats.org/officeDocument/2006/relationships/hyperlink" Target="http://www.flce.univ-nantes.fr/medias/fichier/s4-fichesynthesestage-2017-18-v-aout18_1535721666146-pdf?ID_FICHE=1137667&amp;INLINE=FAL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/>
            <a:endParaRPr lang="fr-FR" sz="3600" b="1" dirty="0" smtClean="0"/>
          </a:p>
          <a:p>
            <a:pPr lvl="0" algn="ctr"/>
            <a:r>
              <a:rPr lang="fr-FR" sz="3600" b="1" dirty="0" smtClean="0"/>
              <a:t>STAGE  Master 1 LEA</a:t>
            </a:r>
          </a:p>
          <a:p>
            <a:pPr lvl="0" algn="ctr"/>
            <a:r>
              <a:rPr lang="fr-FR" sz="3600" b="1" dirty="0" smtClean="0"/>
              <a:t>2019/2020</a:t>
            </a:r>
          </a:p>
          <a:p>
            <a:endParaRPr lang="fr-FR" dirty="0"/>
          </a:p>
        </p:txBody>
      </p:sp>
      <p:pic>
        <p:nvPicPr>
          <p:cNvPr id="4" name="Picture 2" descr="logo-Retour à la page d'accu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899592" cy="89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68722" y="144016"/>
            <a:ext cx="8048712" cy="908720"/>
          </a:xfrm>
        </p:spPr>
        <p:txBody>
          <a:bodyPr/>
          <a:lstStyle/>
          <a:p>
            <a:r>
              <a:rPr lang="fr-FR" altLang="fr-FR" b="1" dirty="0" smtClean="0">
                <a:solidFill>
                  <a:prstClr val="black"/>
                </a:solidFill>
              </a:rPr>
              <a:t>Les règles pour le stage de M1 LEA 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Début du stage à partir du 03 février 2020</a:t>
            </a:r>
          </a:p>
          <a:p>
            <a:pPr>
              <a:buFont typeface="Wingdings" pitchFamily="2" charset="2"/>
              <a:buChar char="§"/>
            </a:pPr>
            <a:endParaRPr lang="fr-FR" dirty="0" smtClean="0">
              <a:latin typeface="Arial" pitchFamily="34" charset="0"/>
              <a:ea typeface="ヒラギノ角ゴ Pro W3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Pas de stage au-delà du 31 août 2020</a:t>
            </a:r>
          </a:p>
          <a:p>
            <a:pPr>
              <a:buFont typeface="Wingdings" pitchFamily="2" charset="2"/>
              <a:buChar char="§"/>
            </a:pPr>
            <a:endParaRPr lang="fr-FR" dirty="0" smtClean="0">
              <a:latin typeface="Arial" pitchFamily="34" charset="0"/>
              <a:ea typeface="ヒラギノ角ゴ Pro W3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Durée du stage 3 à 6 </a:t>
            </a:r>
            <a:r>
              <a:rPr lang="fr-FR" dirty="0" smtClean="0">
                <a:latin typeface="Arial" pitchFamily="34" charset="0"/>
                <a:ea typeface="ヒラギノ角ゴ Pro W3" charset="-128"/>
              </a:rPr>
              <a:t>mois maximum </a:t>
            </a:r>
            <a:r>
              <a:rPr lang="fr-FR" dirty="0" smtClean="0">
                <a:latin typeface="Arial" pitchFamily="34" charset="0"/>
                <a:ea typeface="ヒラギノ角ゴ Pro W3" charset="-128"/>
              </a:rPr>
              <a:t>en France ou à l’étranger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Le stage ne peut pas commencer sans convention </a:t>
            </a:r>
            <a:endParaRPr lang="fr-FR" dirty="0"/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[</a:t>
            </a:r>
            <a:r>
              <a:rPr lang="fr-FR" dirty="0" smtClean="0">
                <a:solidFill>
                  <a:srgbClr val="003667"/>
                </a:solidFill>
              </a:rPr>
              <a:t>Stage Master 1 LEA</a:t>
            </a: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]</a:t>
            </a:r>
            <a:endParaRPr lang="fr-FR" b="1" dirty="0">
              <a:solidFill>
                <a:srgbClr val="D0D7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1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68722" y="144016"/>
            <a:ext cx="8048712" cy="908720"/>
          </a:xfrm>
        </p:spPr>
        <p:txBody>
          <a:bodyPr/>
          <a:lstStyle/>
          <a:p>
            <a:pPr algn="ctr">
              <a:defRPr/>
            </a:pPr>
            <a:r>
              <a:rPr lang="fr-FR" altLang="fr-FR" b="1" dirty="0" smtClean="0">
                <a:solidFill>
                  <a:prstClr val="black"/>
                </a:solidFill>
              </a:rPr>
              <a:t>Procédure pour obtenir la convention de stage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560" y="1052736"/>
            <a:ext cx="8136904" cy="5112568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Compléter la demande préalable à la convention de stage (S1 LEA Demande de convention France ou S1LEA bis Demande de convention Etranger)</a:t>
            </a:r>
          </a:p>
          <a:p>
            <a:pPr algn="just"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Faire valider la demande de convention au responsable de parcours.</a:t>
            </a:r>
          </a:p>
          <a:p>
            <a:pPr algn="just"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Déposer le S1 ou S1Bis au secrétariat Masters LEA   avec une attestation de responsabilité civile et </a:t>
            </a:r>
            <a:r>
              <a:rPr lang="fr-FR" dirty="0" smtClean="0">
                <a:latin typeface="Arial" pitchFamily="34" charset="0"/>
                <a:ea typeface="ヒラギノ角ゴ Pro W3" charset="-128"/>
              </a:rPr>
              <a:t>une </a:t>
            </a:r>
            <a:r>
              <a:rPr lang="fr-FR" dirty="0" smtClean="0">
                <a:latin typeface="Arial" pitchFamily="34" charset="0"/>
                <a:ea typeface="ヒラギノ角ゴ Pro W3" charset="-128"/>
              </a:rPr>
              <a:t>attestation de sécurité sociale</a:t>
            </a:r>
          </a:p>
          <a:p>
            <a:pPr algn="just"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Edition de la convention de stage en 3 exemplaires par le secrétariat, signature de l’étudiant et du responsable des stages LEA</a:t>
            </a:r>
          </a:p>
          <a:p>
            <a:pPr algn="just"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ea typeface="ヒラギノ角ゴ Pro W3" charset="-128"/>
              </a:rPr>
              <a:t>Le secrétariat envoie les 3 exemplaires à l’entreprise pour signature, elle devra en garder un, en renvoyer un à l’université et en donner un à l’étudiant.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[</a:t>
            </a:r>
            <a:r>
              <a:rPr lang="fr-FR" dirty="0" smtClean="0">
                <a:solidFill>
                  <a:srgbClr val="003667"/>
                </a:solidFill>
              </a:rPr>
              <a:t>Stage Master 1 LEA</a:t>
            </a: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]</a:t>
            </a:r>
            <a:endParaRPr lang="fr-FR" b="1" dirty="0">
              <a:solidFill>
                <a:srgbClr val="D0D7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1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41168" y="-1971600"/>
            <a:ext cx="18011775" cy="168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11775" cy="166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68722" y="144016"/>
            <a:ext cx="8048712" cy="908720"/>
          </a:xfrm>
        </p:spPr>
        <p:txBody>
          <a:bodyPr/>
          <a:lstStyle/>
          <a:p>
            <a:pPr>
              <a:defRPr/>
            </a:pPr>
            <a:r>
              <a:rPr lang="fr-FR" altLang="fr-FR" b="1" dirty="0" smtClean="0">
                <a:solidFill>
                  <a:prstClr val="black"/>
                </a:solidFill>
              </a:rPr>
              <a:t>Documents stage LEA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560" y="1124744"/>
            <a:ext cx="7920880" cy="5112568"/>
          </a:xfrm>
        </p:spPr>
        <p:txBody>
          <a:bodyPr/>
          <a:lstStyle/>
          <a:p>
            <a:r>
              <a:rPr lang="fr-FR" sz="1400" b="1" dirty="0" smtClean="0"/>
              <a:t>LE STAGE ET SES FORMULAIRES</a:t>
            </a:r>
            <a:endParaRPr lang="fr-FR" sz="1400" dirty="0" smtClean="0"/>
          </a:p>
          <a:p>
            <a:r>
              <a:rPr lang="fr-FR" sz="1400" dirty="0" smtClean="0">
                <a:hlinkClick r:id="rId2" tooltip="S1 LEA Demande de convention France (v.20sept2018)"/>
              </a:rPr>
              <a:t>S1 LEA Demande de convention France (v.16sept2019)</a:t>
            </a:r>
            <a:endParaRPr lang="fr-FR" sz="1400" dirty="0" smtClean="0"/>
          </a:p>
          <a:p>
            <a:r>
              <a:rPr lang="fr-FR" sz="1400" dirty="0" smtClean="0">
                <a:hlinkClick r:id="rId3" tooltip="S1 LEA bis Demande de convention Etranger (v.20sept2018)"/>
              </a:rPr>
              <a:t>S1 LEA bis Demande de convention Etranger (v.16sept2019)</a:t>
            </a:r>
            <a:endParaRPr lang="fr-FR" sz="1400" dirty="0" smtClean="0"/>
          </a:p>
          <a:p>
            <a:r>
              <a:rPr lang="fr-FR" sz="1400" b="1" dirty="0" smtClean="0"/>
              <a:t>NB : </a:t>
            </a:r>
            <a:r>
              <a:rPr lang="fr-FR" sz="1400" dirty="0" smtClean="0"/>
              <a:t>toute demande de convention doit être accompagnée</a:t>
            </a:r>
            <a:r>
              <a:rPr lang="fr-FR" sz="1400" b="1" dirty="0" smtClean="0"/>
              <a:t> d'une copie de l'attestation de responsabilité civile de l'étudiant (obligatoire) et d'une copie de l'attestation de sécurité sociale</a:t>
            </a:r>
            <a:br>
              <a:rPr lang="fr-FR" sz="1400" b="1" dirty="0" smtClean="0"/>
            </a:br>
            <a:r>
              <a:rPr lang="fr-FR" sz="1400" b="1" dirty="0" smtClean="0"/>
              <a:t>NB : demandes de stages à compléter informatiquement avant impression et signature(s)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-----------------------------------------------------------------------------------------------------------------</a:t>
            </a:r>
            <a:br>
              <a:rPr lang="fr-FR" sz="1400" dirty="0" smtClean="0"/>
            </a:br>
            <a:r>
              <a:rPr lang="fr-FR" sz="1400" u="sng" dirty="0" smtClean="0"/>
              <a:t>Après le stage </a:t>
            </a:r>
            <a:r>
              <a:rPr lang="fr-FR" sz="1400" dirty="0" smtClean="0"/>
              <a:t>:</a:t>
            </a:r>
          </a:p>
          <a:p>
            <a:r>
              <a:rPr lang="fr-FR" sz="1400" i="1" dirty="0" smtClean="0">
                <a:hlinkClick r:id="rId4" tooltip="S4 Fiche de synthèse du stage M1 LEA (v.août18)"/>
              </a:rPr>
              <a:t>S4 Fiche de synthèse du stage M1 LEA (v.août18)</a:t>
            </a:r>
            <a:endParaRPr lang="fr-FR" sz="1400" i="1" dirty="0" smtClean="0"/>
          </a:p>
          <a:p>
            <a:r>
              <a:rPr lang="fr-FR" sz="1400" b="1" u="sng" dirty="0" smtClean="0"/>
              <a:t>En plus de ces documents - à télécharger : </a:t>
            </a:r>
          </a:p>
          <a:p>
            <a:r>
              <a:rPr lang="fr-FR" sz="1400" u="sng" dirty="0" smtClean="0">
                <a:solidFill>
                  <a:srgbClr val="0000FF"/>
                </a:solidFill>
              </a:rPr>
              <a:t>Présentation du stage M1 LEA (v.10oct18)</a:t>
            </a:r>
            <a:endParaRPr lang="fr-FR" sz="1400" dirty="0" smtClean="0">
              <a:solidFill>
                <a:srgbClr val="0000FF"/>
              </a:solidFill>
            </a:endParaRPr>
          </a:p>
          <a:p>
            <a:r>
              <a:rPr lang="fr-FR" sz="1400" dirty="0" smtClean="0">
                <a:hlinkClick r:id="rId5" tooltip="Méthodologie mémoire,rapport de stage,soutenance (v.janvier 2018)"/>
              </a:rPr>
              <a:t>Méthodologie </a:t>
            </a:r>
            <a:r>
              <a:rPr lang="fr-FR" sz="1400" dirty="0" err="1" smtClean="0">
                <a:hlinkClick r:id="rId5" tooltip="Méthodologie mémoire,rapport de stage,soutenance (v.janvier 2018)"/>
              </a:rPr>
              <a:t>mémoire,rapport</a:t>
            </a:r>
            <a:r>
              <a:rPr lang="fr-FR" sz="1400" dirty="0" smtClean="0">
                <a:hlinkClick r:id="rId5" tooltip="Méthodologie mémoire,rapport de stage,soutenance (v.janvier 2018)"/>
              </a:rPr>
              <a:t> de </a:t>
            </a:r>
            <a:r>
              <a:rPr lang="fr-FR" sz="1400" dirty="0" err="1" smtClean="0">
                <a:hlinkClick r:id="rId5" tooltip="Méthodologie mémoire,rapport de stage,soutenance (v.janvier 2018)"/>
              </a:rPr>
              <a:t>stage,soutenance</a:t>
            </a:r>
            <a:r>
              <a:rPr lang="fr-FR" sz="1400" dirty="0" smtClean="0">
                <a:hlinkClick r:id="rId5" tooltip="Méthodologie mémoire,rapport de stage,soutenance (v.janvier 2018)"/>
              </a:rPr>
              <a:t> (</a:t>
            </a:r>
            <a:r>
              <a:rPr lang="fr-FR" sz="1400" dirty="0" err="1" smtClean="0">
                <a:hlinkClick r:id="rId5" tooltip="Méthodologie mémoire,rapport de stage,soutenance (v.janvier 2018)"/>
              </a:rPr>
              <a:t>v.mars</a:t>
            </a:r>
            <a:r>
              <a:rPr lang="fr-FR" sz="1400" dirty="0" smtClean="0">
                <a:hlinkClick r:id="rId5" tooltip="Méthodologie mémoire,rapport de stage,soutenance (v.janvier 2018)"/>
              </a:rPr>
              <a:t> 2019)</a:t>
            </a:r>
            <a:endParaRPr lang="fr-FR" sz="1400" dirty="0" smtClean="0"/>
          </a:p>
          <a:p>
            <a:r>
              <a:rPr lang="fr-FR" sz="1400" dirty="0" smtClean="0">
                <a:hlinkClick r:id="rId6" tooltip="Déclaration anti-plagiat (à compléter et signer avant la soutenance) v.avril2018"/>
              </a:rPr>
              <a:t>Déclaration anti-plagiat (à compléter et signer avant la soutenance) (</a:t>
            </a:r>
            <a:r>
              <a:rPr lang="fr-FR" sz="1400" dirty="0" err="1" smtClean="0">
                <a:solidFill>
                  <a:srgbClr val="0000FF"/>
                </a:solidFill>
                <a:hlinkClick r:id="rId6" tooltip="Déclaration anti-plagiat (à compléter et signer avant la soutenance) v.avril2018"/>
              </a:rPr>
              <a:t>v.</a:t>
            </a:r>
            <a:r>
              <a:rPr lang="fr-FR" sz="1400" dirty="0" err="1" smtClean="0">
                <a:solidFill>
                  <a:srgbClr val="0000FF"/>
                </a:solidFill>
              </a:rPr>
              <a:t>janvier</a:t>
            </a:r>
            <a:r>
              <a:rPr lang="fr-FR" sz="1400" dirty="0" smtClean="0">
                <a:solidFill>
                  <a:srgbClr val="0000FF"/>
                </a:solidFill>
              </a:rPr>
              <a:t> 2019)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[</a:t>
            </a:r>
            <a:r>
              <a:rPr lang="fr-FR" dirty="0" smtClean="0">
                <a:solidFill>
                  <a:srgbClr val="003667"/>
                </a:solidFill>
              </a:rPr>
              <a:t>Stage Master 1 LEA</a:t>
            </a: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]</a:t>
            </a:r>
            <a:endParaRPr lang="fr-FR" b="1" dirty="0">
              <a:solidFill>
                <a:srgbClr val="D0D7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1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Bienvenu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8106</TotalTime>
  <Words>239</Words>
  <Application>Microsoft Office PowerPoint</Application>
  <PresentationFormat>Affichage à l'écran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Modele_Bienvenue</vt:lpstr>
      <vt:lpstr>Diapositive 0</vt:lpstr>
      <vt:lpstr>Diapositive 1</vt:lpstr>
      <vt:lpstr>Diapositive 2</vt:lpstr>
      <vt:lpstr>Diapositive 3</vt:lpstr>
      <vt:lpstr>Diapositive 4</vt:lpstr>
      <vt:lpstr>Diapositive 5</vt:lpstr>
    </vt:vector>
  </TitlesOfParts>
  <Company>DIRECTION COMMUNICATION UNIVERSITE DE NANTES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Gabarits</dc:title>
  <dc:creator>DIRECTION COMMUNICATION UNIVERSITE DE NANTES</dc:creator>
  <cp:lastModifiedBy>janssoone-v</cp:lastModifiedBy>
  <cp:revision>1062</cp:revision>
  <cp:lastPrinted>2016-06-07T12:30:55Z</cp:lastPrinted>
  <dcterms:created xsi:type="dcterms:W3CDTF">2010-09-24T07:14:30Z</dcterms:created>
  <dcterms:modified xsi:type="dcterms:W3CDTF">2019-10-07T09:07:11Z</dcterms:modified>
</cp:coreProperties>
</file>